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69C0-F285-084F-BAB3-67E0A2D49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11A4A-F415-DC4D-81FB-03D2D4E32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05DB9-22A9-A844-8893-D3F390F4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C3116-E464-4B44-8E2B-74F9FF2E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B3E72-2601-BC4B-948A-FA8AB80A2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3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174C-6B5F-F242-BB91-D217ED79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1F8EBB-1DE3-C24B-9924-C264EEF4D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95D7C-62B1-B544-8BF4-2C8C9A6D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5DED8-6A2E-6840-BD74-6156A03D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99E6-BCEF-E243-B8C2-16141FA88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534FA-E1CD-D848-87C9-419BCB562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6F1FC-9AD5-E942-A8D9-00C3A2917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CA52B-8784-4D42-BB90-1B1A4ACE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C6A5A-C335-024D-B0A2-60200DC3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E38FC-C6BB-1F4C-BA60-CFB85027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0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A4B38-D3E7-5749-BC05-80EBE597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D7AF-5B16-CD42-A4D7-555BD5A30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00AC6-B60B-6D4F-BAEA-4B82D94D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F0180-CFB4-E24A-93E3-56DDE06B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92414-ABBF-7E47-8330-7796FF93A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55636-EAED-2447-BBF1-DF8A9BA6C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ABF50-424F-1745-949E-3ECE692A1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EA196-17CF-A340-9E5A-A460681C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6B4C8-22BE-7943-825F-5F0E7FFA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4FFA2-E2E4-664B-9CA6-4ED45EFB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F6EEA-A229-E043-988E-9D4B1E37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643C-9847-D048-BD2F-F4682CD74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58F393-94E8-4F49-B493-2C77B84F5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01940-663F-9B40-83F9-33AAD054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7BA04-CFCB-384A-A418-3FA31B70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DF96E-9969-8142-8F25-8C3080B8F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2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B434-D939-534E-820B-5B3B271B7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03B0-9A42-CA49-A829-A51509AD1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8B442-A328-9B4F-BEE9-1341ADAD7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4869E-9915-5F40-9075-70A75EE99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C2BCE-91D4-8940-B551-BCCDB1DEB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88347-514C-B245-8F6D-4FC4B02B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45A0EB-0B5F-9D4B-A92B-865B9B38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65F20-8804-304A-888B-C0C749BDE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FA87-1DBF-BB4C-A78E-0817EEC96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09C7CB-45E2-6940-8CFA-AFF324D4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A76DA-BC64-1F4E-97F6-AE46ED0B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6C46E-B4CE-BE40-8D51-E3EF408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27B3F-A981-6040-BF51-9FDAA5691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643B5E-A88A-F84F-9D85-A199CA6B5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12E32-F636-8641-8A90-05C07858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ABA32-05F1-E74A-8EE0-FC353314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1EF3B-A103-CB4E-BED4-E1C97F3F8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E9AEC-C799-7C48-A037-C1691EE43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D4BBC-87B1-8742-A213-8DCD53A6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2C7EE-9947-824B-A9E6-46FC9D85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3E209-42A5-1B4E-98D1-EDFF579D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83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99DA-814F-8142-9036-B57E4048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A177F-DC20-1A45-81C8-E648728A7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5F490-6728-F84B-850A-F4C2E183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24BE9-73FA-9C4E-9627-76EF13C3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F6299-DCEE-EE49-B74E-8D905407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CC011-29FD-7B46-94B3-F51979C4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3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ABAC8-3AB8-C445-8966-821905AE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0CFE8-08F0-BF4A-A572-12D450519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FD66-C83E-8648-87A2-34C24B38A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75F0-95B3-B746-8FA8-A31590C8B5B2}" type="datetimeFigureOut">
              <a:rPr lang="en-US" smtClean="0"/>
              <a:t>9/26/22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C6D00-140E-2F4D-9B17-9D9FD3A66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E3D41-4284-C244-AD1B-19E25F54C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E9606-F9AF-5744-8C74-303A8FCBD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89B3F1-EC24-6641-BB3C-4A34C340665D}"/>
              </a:ext>
            </a:extLst>
          </p:cNvPr>
          <p:cNvSpPr txBox="1"/>
          <p:nvPr/>
        </p:nvSpPr>
        <p:spPr>
          <a:xfrm>
            <a:off x="451945" y="536028"/>
            <a:ext cx="4595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Penn’s Way e-mail footer and background FY23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8E2B2-3B60-AD97-34EA-F6CECA5B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984500"/>
            <a:ext cx="49530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69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8CCFB3-F3CE-29E4-9AAB-D73553E3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012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4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91DE7-CBED-7C0B-34A6-81B022930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50124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2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Weber-Miller, Debora</dc:creator>
  <cp:lastModifiedBy>Weber-Miller, Debora</cp:lastModifiedBy>
  <cp:revision>5</cp:revision>
  <dcterms:created xsi:type="dcterms:W3CDTF">2021-09-30T16:07:14Z</dcterms:created>
  <dcterms:modified xsi:type="dcterms:W3CDTF">2022-09-26T19:49:48Z</dcterms:modified>
</cp:coreProperties>
</file>